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2738" autoAdjust="0"/>
    <p:restoredTop sz="94660"/>
  </p:normalViewPr>
  <p:slideViewPr>
    <p:cSldViewPr snapToGrid="0" showGuides="1">
      <p:cViewPr varScale="1">
        <p:scale>
          <a:sx n="115" d="100"/>
          <a:sy n="115" d="100"/>
        </p:scale>
        <p:origin x="87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FC4FA8A-2EF4-4CDF-A9A2-B392B75A97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AB0B0762-D417-4E5E-BCC8-AF7C44C559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06EECE53-E703-49A2-B32E-061184D6E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8B49E-948A-4390-BBC0-52A3B715B8D2}" type="datetimeFigureOut">
              <a:rPr lang="he-IL" smtClean="0"/>
              <a:t>כ"ה/אייר/תשע"ח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7A25FA35-D89F-47E3-9168-C06EAC72A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1E18A4B3-A41B-4C3E-A53B-747D62A9C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C2CE9-9DB8-4245-8239-8C97AC61153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9075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62A5E7B-8BF3-45D7-A899-419DEE9F3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29486258-1EEC-4C8C-8DB5-674CE36806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AB990229-47D1-48EE-8EB7-CC35F4ED6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8B49E-948A-4390-BBC0-52A3B715B8D2}" type="datetimeFigureOut">
              <a:rPr lang="he-IL" smtClean="0"/>
              <a:t>כ"ה/אייר/תשע"ח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012E2296-0CA2-4F0A-A83A-E942EBC1B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4A6ADEAF-B3F4-4D37-BB66-24F43F71A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C2CE9-9DB8-4245-8239-8C97AC61153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59973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EC67F6F8-B4A0-4304-B8FF-889AC98B04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744D0439-8A34-464E-8F06-5896FB818A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B3EDE876-E069-4607-A4F5-4863D83BA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8B49E-948A-4390-BBC0-52A3B715B8D2}" type="datetimeFigureOut">
              <a:rPr lang="he-IL" smtClean="0"/>
              <a:t>כ"ה/אייר/תשע"ח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A09EC59D-4DD0-48AD-BDED-A268F29C2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53BB9559-86B5-4415-8522-A0E3FEF1C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C2CE9-9DB8-4245-8239-8C97AC61153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03909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0BD8869-074F-4232-84B2-FB72585E7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C4405CAB-0E22-4E1D-9F2F-4EEDE71A72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4A7480FB-DC24-4217-A49D-139D04921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8B49E-948A-4390-BBC0-52A3B715B8D2}" type="datetimeFigureOut">
              <a:rPr lang="he-IL" smtClean="0"/>
              <a:t>כ"ה/אייר/תשע"ח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5946957A-EEE8-4789-9758-73E4DB2F6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F212B80E-E74B-4550-BD32-5585B151D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C2CE9-9DB8-4245-8239-8C97AC61153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10683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AE61544-6B61-4402-A400-F68DFF39E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0952F867-F1FC-44DD-B7B8-5E8C1787D3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4474234E-FE8A-4D44-9FC6-7E62B0754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8B49E-948A-4390-BBC0-52A3B715B8D2}" type="datetimeFigureOut">
              <a:rPr lang="he-IL" smtClean="0"/>
              <a:t>כ"ה/אייר/תשע"ח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603F97B0-D570-4A57-BC89-F23F492B9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4333AE08-72BB-4BC7-9B0C-7702DD09C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C2CE9-9DB8-4245-8239-8C97AC61153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99708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BC225DC-3B8B-4DFE-A216-2678A6C88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05AD859A-1AAC-41F1-8A22-4669BB5D28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86DDA092-B1DF-4E61-AAC2-C625317C5A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54BC94BF-3851-4F91-899F-9DD27D803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8B49E-948A-4390-BBC0-52A3B715B8D2}" type="datetimeFigureOut">
              <a:rPr lang="he-IL" smtClean="0"/>
              <a:t>כ"ה/אייר/תשע"ח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4AED0006-56BC-45FD-9BEB-188D8015F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9D5CF051-E28B-4E74-A3A5-1C3203A2C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C2CE9-9DB8-4245-8239-8C97AC61153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82529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4C622C1-21A0-4C02-AFC4-D9463064A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BCB8ADD1-D0E7-4077-BB9F-CC69D2A556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6D5E68E0-CF83-4DEC-BF2F-B8558B41CC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E02DDB99-D172-4842-B1D6-772C53CB75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4320A72B-400C-457C-8DB5-23C5B3672E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2E457980-86C8-410F-8D23-787162DBA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8B49E-948A-4390-BBC0-52A3B715B8D2}" type="datetimeFigureOut">
              <a:rPr lang="he-IL" smtClean="0"/>
              <a:t>כ"ה/אייר/תשע"ח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46955008-64A6-4E18-A522-A2AC9A4D7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110B95E0-686A-4F81-85FA-CE659F5E2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C2CE9-9DB8-4245-8239-8C97AC61153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96043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DC548AE-30B5-42DF-AC30-2E2C5757E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26569B41-A898-4518-88D0-5E788BFB7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8B49E-948A-4390-BBC0-52A3B715B8D2}" type="datetimeFigureOut">
              <a:rPr lang="he-IL" smtClean="0"/>
              <a:t>כ"ה/אייר/תשע"ח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6A61E8EE-18CA-4882-BA41-0A28F62AF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76BE13AE-FDBA-4EB7-B12B-8947F5C1A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C2CE9-9DB8-4245-8239-8C97AC61153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53961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CFCF1AD9-005A-4183-ADC1-30DE95916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8B49E-948A-4390-BBC0-52A3B715B8D2}" type="datetimeFigureOut">
              <a:rPr lang="he-IL" smtClean="0"/>
              <a:t>כ"ה/אייר/תשע"ח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AC698B84-F744-4F2B-BA27-EEE5F632C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B3D0A867-BF0D-4011-8686-66D0E4520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C2CE9-9DB8-4245-8239-8C97AC61153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73338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EDEA62B-1FE1-42F1-983B-98A01F5F1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01824B02-9578-4FFF-B4C3-C6DC743A5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D261565A-4AC3-4DCC-AC7E-2208692129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6A83BF10-1F09-4F24-B855-F2FD62F48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8B49E-948A-4390-BBC0-52A3B715B8D2}" type="datetimeFigureOut">
              <a:rPr lang="he-IL" smtClean="0"/>
              <a:t>כ"ה/אייר/תשע"ח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D6A1FB4E-5646-4E99-9659-F52BABC34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DE560E91-EFAA-4648-937E-001663100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C2CE9-9DB8-4245-8239-8C97AC61153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58820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7BDD6C5-83F6-42CC-AEEE-3D4339CA1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A9CA0811-A2C9-42B7-8CA7-B7DFA6B68B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39251058-570F-412C-965E-F1F8F00F6A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409523E1-923E-40EE-92C6-1299C7271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8B49E-948A-4390-BBC0-52A3B715B8D2}" type="datetimeFigureOut">
              <a:rPr lang="he-IL" smtClean="0"/>
              <a:t>כ"ה/אייר/תשע"ח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CB660028-7F87-4CBE-8EB2-A8C97FD8E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38A00EA3-306A-4321-9C55-CC543D457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C2CE9-9DB8-4245-8239-8C97AC61153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70059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ADC9D9E2-8AB5-4C2D-BAD7-B11B0D926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6BFF304B-404A-4DF2-8824-F58173E859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207C9D8A-3A5B-4233-A77B-F040B07427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D8B49E-948A-4390-BBC0-52A3B715B8D2}" type="datetimeFigureOut">
              <a:rPr lang="he-IL" smtClean="0"/>
              <a:t>כ"ה/אייר/תשע"ח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7A9AE34A-D891-4E28-A48E-7F9959A2F6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A3ACF6EE-A08D-4198-BDA3-2224117C58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1C2CE9-9DB8-4245-8239-8C97AC61153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75811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250370" y="198612"/>
            <a:ext cx="9568543" cy="6659388"/>
            <a:chOff x="250370" y="198612"/>
            <a:chExt cx="9568543" cy="6659388"/>
          </a:xfrm>
        </p:grpSpPr>
        <p:pic>
          <p:nvPicPr>
            <p:cNvPr id="4" name="תמונה 3">
              <a:extLst>
                <a:ext uri="{FF2B5EF4-FFF2-40B4-BE49-F238E27FC236}">
                  <a16:creationId xmlns:a16="http://schemas.microsoft.com/office/drawing/2014/main" id="{C6A03F8C-00EB-4A83-A133-BBBEA5D49E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078" t="10745" r="27402" b="6279"/>
            <a:stretch/>
          </p:blipFill>
          <p:spPr>
            <a:xfrm>
              <a:off x="250370" y="198612"/>
              <a:ext cx="9568543" cy="6659388"/>
            </a:xfrm>
            <a:prstGeom prst="rect">
              <a:avLst/>
            </a:prstGeom>
          </p:spPr>
        </p:pic>
        <p:sp>
          <p:nvSpPr>
            <p:cNvPr id="5" name="אליפסה 4">
              <a:extLst>
                <a:ext uri="{FF2B5EF4-FFF2-40B4-BE49-F238E27FC236}">
                  <a16:creationId xmlns:a16="http://schemas.microsoft.com/office/drawing/2014/main" id="{274233C2-F340-4FAF-AC52-1392A954D13D}"/>
                </a:ext>
              </a:extLst>
            </p:cNvPr>
            <p:cNvSpPr/>
            <p:nvPr/>
          </p:nvSpPr>
          <p:spPr>
            <a:xfrm>
              <a:off x="3936799" y="5660156"/>
              <a:ext cx="216000" cy="216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sz="1000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7" name="אליפסה 6">
              <a:extLst>
                <a:ext uri="{FF2B5EF4-FFF2-40B4-BE49-F238E27FC236}">
                  <a16:creationId xmlns:a16="http://schemas.microsoft.com/office/drawing/2014/main" id="{6831FB48-64EB-4B70-9B69-BA430A0EDE2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15159" y="5314716"/>
              <a:ext cx="216000" cy="216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1" anchor="ctr"/>
            <a:lstStyle/>
            <a:p>
              <a:pPr algn="ctr"/>
              <a:r>
                <a:rPr lang="he-IL" sz="1000" b="1" dirty="0">
                  <a:solidFill>
                    <a:schemeClr val="tx1"/>
                  </a:solidFill>
                </a:rPr>
                <a:t>12</a:t>
              </a:r>
            </a:p>
          </p:txBody>
        </p:sp>
        <p:sp>
          <p:nvSpPr>
            <p:cNvPr id="9" name="אליפסה 8">
              <a:extLst>
                <a:ext uri="{FF2B5EF4-FFF2-40B4-BE49-F238E27FC236}">
                  <a16:creationId xmlns:a16="http://schemas.microsoft.com/office/drawing/2014/main" id="{36152292-456C-466D-9B5C-C09B78831EE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07159" y="4760996"/>
              <a:ext cx="216000" cy="216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1" anchor="ctr"/>
            <a:lstStyle/>
            <a:p>
              <a:pPr algn="ctr"/>
              <a:r>
                <a:rPr lang="he-IL" sz="1000" b="1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1" name="אליפסה 10">
              <a:extLst>
                <a:ext uri="{FF2B5EF4-FFF2-40B4-BE49-F238E27FC236}">
                  <a16:creationId xmlns:a16="http://schemas.microsoft.com/office/drawing/2014/main" id="{D21DF943-1171-40B8-B1D0-7E6908AFA9E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759" y="4268236"/>
              <a:ext cx="216000" cy="216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1" anchor="ctr"/>
            <a:lstStyle/>
            <a:p>
              <a:pPr algn="ctr"/>
              <a:r>
                <a:rPr lang="he-IL" sz="1000" b="1" dirty="0">
                  <a:solidFill>
                    <a:schemeClr val="tx1"/>
                  </a:solidFill>
                </a:rPr>
                <a:t>15</a:t>
              </a:r>
            </a:p>
          </p:txBody>
        </p:sp>
        <p:sp>
          <p:nvSpPr>
            <p:cNvPr id="12" name="אליפסה 11">
              <a:extLst>
                <a:ext uri="{FF2B5EF4-FFF2-40B4-BE49-F238E27FC236}">
                  <a16:creationId xmlns:a16="http://schemas.microsoft.com/office/drawing/2014/main" id="{E010870C-93D6-41ED-A5BF-ED48ECFFDB4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44799" y="4160236"/>
              <a:ext cx="216000" cy="216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1" anchor="ctr"/>
            <a:lstStyle/>
            <a:p>
              <a:pPr algn="ctr"/>
              <a:r>
                <a:rPr lang="he-IL" sz="1000" b="1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14" name="אליפסה 13">
              <a:extLst>
                <a:ext uri="{FF2B5EF4-FFF2-40B4-BE49-F238E27FC236}">
                  <a16:creationId xmlns:a16="http://schemas.microsoft.com/office/drawing/2014/main" id="{B75D47C3-AD6E-4A88-A340-65C13BFAE77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21559" y="2596026"/>
              <a:ext cx="216000" cy="216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1" anchor="ctr"/>
            <a:lstStyle/>
            <a:p>
              <a:pPr algn="ctr"/>
              <a:r>
                <a:rPr lang="he-IL" sz="1000" b="1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6" name="אליפסה 15">
              <a:extLst>
                <a:ext uri="{FF2B5EF4-FFF2-40B4-BE49-F238E27FC236}">
                  <a16:creationId xmlns:a16="http://schemas.microsoft.com/office/drawing/2014/main" id="{2BC6F782-4A16-4594-96E1-7F900DC02624}"/>
                </a:ext>
              </a:extLst>
            </p:cNvPr>
            <p:cNvSpPr/>
            <p:nvPr/>
          </p:nvSpPr>
          <p:spPr>
            <a:xfrm>
              <a:off x="4244138" y="3375906"/>
              <a:ext cx="531979" cy="216000"/>
            </a:xfrm>
            <a:prstGeom prst="ellipse">
              <a:avLst/>
            </a:prstGeom>
            <a:solidFill>
              <a:schemeClr val="accent1">
                <a:alpha val="7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1" anchor="ctr"/>
            <a:lstStyle/>
            <a:p>
              <a:pPr algn="ctr"/>
              <a:r>
                <a:rPr lang="he-IL" sz="1000" b="1" dirty="0" err="1">
                  <a:solidFill>
                    <a:schemeClr val="tx1"/>
                  </a:solidFill>
                </a:rPr>
                <a:t>חד"א</a:t>
              </a:r>
              <a:endParaRPr lang="he-IL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17" name="אליפסה 16">
              <a:extLst>
                <a:ext uri="{FF2B5EF4-FFF2-40B4-BE49-F238E27FC236}">
                  <a16:creationId xmlns:a16="http://schemas.microsoft.com/office/drawing/2014/main" id="{ED7E9D0B-CBE2-42AA-9AE8-3E7746D20204}"/>
                </a:ext>
              </a:extLst>
            </p:cNvPr>
            <p:cNvSpPr/>
            <p:nvPr/>
          </p:nvSpPr>
          <p:spPr>
            <a:xfrm>
              <a:off x="4183078" y="4070117"/>
              <a:ext cx="531979" cy="180000"/>
            </a:xfrm>
            <a:prstGeom prst="ellipse">
              <a:avLst/>
            </a:prstGeom>
            <a:solidFill>
              <a:schemeClr val="accent1">
                <a:alpha val="7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1" anchor="ctr"/>
            <a:lstStyle/>
            <a:p>
              <a:pPr algn="ctr"/>
              <a:r>
                <a:rPr lang="he-IL" sz="1000" b="1" dirty="0">
                  <a:solidFill>
                    <a:schemeClr val="tx1"/>
                  </a:solidFill>
                </a:rPr>
                <a:t>מועדון</a:t>
              </a:r>
            </a:p>
          </p:txBody>
        </p:sp>
        <p:sp>
          <p:nvSpPr>
            <p:cNvPr id="18" name="אליפסה 17">
              <a:extLst>
                <a:ext uri="{FF2B5EF4-FFF2-40B4-BE49-F238E27FC236}">
                  <a16:creationId xmlns:a16="http://schemas.microsoft.com/office/drawing/2014/main" id="{B27587B9-5F8D-4E4B-98FE-8801B4D6EDDA}"/>
                </a:ext>
              </a:extLst>
            </p:cNvPr>
            <p:cNvSpPr/>
            <p:nvPr/>
          </p:nvSpPr>
          <p:spPr>
            <a:xfrm>
              <a:off x="3639718" y="4435074"/>
              <a:ext cx="792000" cy="216000"/>
            </a:xfrm>
            <a:prstGeom prst="ellipse">
              <a:avLst/>
            </a:prstGeom>
            <a:solidFill>
              <a:schemeClr val="accent1">
                <a:alpha val="7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1" anchor="ctr"/>
            <a:lstStyle/>
            <a:p>
              <a:pPr algn="ctr"/>
              <a:r>
                <a:rPr lang="he-IL" sz="1000" b="1" dirty="0">
                  <a:solidFill>
                    <a:schemeClr val="tx1"/>
                  </a:solidFill>
                </a:rPr>
                <a:t>בית סיעודי</a:t>
              </a:r>
            </a:p>
          </p:txBody>
        </p:sp>
        <p:sp>
          <p:nvSpPr>
            <p:cNvPr id="20" name="אליפסה 19">
              <a:extLst>
                <a:ext uri="{FF2B5EF4-FFF2-40B4-BE49-F238E27FC236}">
                  <a16:creationId xmlns:a16="http://schemas.microsoft.com/office/drawing/2014/main" id="{E48194DF-C2E6-42E8-9CA5-9502B0B571E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02127" y="1354234"/>
              <a:ext cx="216000" cy="216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1" anchor="ctr"/>
            <a:lstStyle/>
            <a:p>
              <a:pPr algn="ctr"/>
              <a:r>
                <a:rPr lang="he-IL" sz="1000" b="1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21" name="אליפסה 20">
              <a:extLst>
                <a:ext uri="{FF2B5EF4-FFF2-40B4-BE49-F238E27FC236}">
                  <a16:creationId xmlns:a16="http://schemas.microsoft.com/office/drawing/2014/main" id="{495A2BA4-9200-4BE1-B3C5-72F27A2FD6D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11605" y="1231140"/>
              <a:ext cx="216000" cy="216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1" anchor="ctr"/>
            <a:lstStyle/>
            <a:p>
              <a:pPr algn="ctr"/>
              <a:r>
                <a:rPr lang="he-IL" sz="1000" b="1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22" name="אליפסה 21">
              <a:extLst>
                <a:ext uri="{FF2B5EF4-FFF2-40B4-BE49-F238E27FC236}">
                  <a16:creationId xmlns:a16="http://schemas.microsoft.com/office/drawing/2014/main" id="{B5FC9F70-849D-4398-A78A-02C9EE9D9A4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67078" y="1953310"/>
              <a:ext cx="216000" cy="216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1" anchor="ctr"/>
            <a:lstStyle/>
            <a:p>
              <a:pPr algn="ctr"/>
              <a:r>
                <a:rPr lang="he-IL" sz="1000" b="1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25" name="אליפסה 24">
              <a:extLst>
                <a:ext uri="{FF2B5EF4-FFF2-40B4-BE49-F238E27FC236}">
                  <a16:creationId xmlns:a16="http://schemas.microsoft.com/office/drawing/2014/main" id="{EDA377A2-2056-4898-B69A-B9483C1B7BD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28518" y="1465664"/>
              <a:ext cx="216000" cy="216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1" anchor="ctr"/>
            <a:lstStyle/>
            <a:p>
              <a:pPr algn="ctr"/>
              <a:r>
                <a:rPr lang="he-IL" sz="1000" b="1" dirty="0">
                  <a:solidFill>
                    <a:schemeClr val="tx1"/>
                  </a:solidFill>
                </a:rPr>
                <a:t>14</a:t>
              </a:r>
            </a:p>
          </p:txBody>
        </p:sp>
        <p:sp>
          <p:nvSpPr>
            <p:cNvPr id="29" name="אליפסה 28">
              <a:extLst>
                <a:ext uri="{FF2B5EF4-FFF2-40B4-BE49-F238E27FC236}">
                  <a16:creationId xmlns:a16="http://schemas.microsoft.com/office/drawing/2014/main" id="{5F832112-1D23-4C4D-88AE-6A2361AC8E7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90958" y="2596026"/>
              <a:ext cx="216000" cy="216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1" anchor="ctr"/>
            <a:lstStyle/>
            <a:p>
              <a:pPr algn="ctr"/>
              <a:r>
                <a:rPr lang="he-IL" sz="1000" b="1" dirty="0">
                  <a:solidFill>
                    <a:schemeClr val="tx1"/>
                  </a:solidFill>
                </a:rPr>
                <a:t>ק</a:t>
              </a:r>
            </a:p>
          </p:txBody>
        </p:sp>
        <p:sp>
          <p:nvSpPr>
            <p:cNvPr id="31" name="אליפסה 30">
              <a:extLst>
                <a:ext uri="{FF2B5EF4-FFF2-40B4-BE49-F238E27FC236}">
                  <a16:creationId xmlns:a16="http://schemas.microsoft.com/office/drawing/2014/main" id="{04BDCAA3-72EC-4620-95F0-8AFE3FC3808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42242" y="3213419"/>
              <a:ext cx="216000" cy="216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1" anchor="ctr"/>
            <a:lstStyle/>
            <a:p>
              <a:pPr algn="ctr"/>
              <a:r>
                <a:rPr lang="he-IL" sz="1000" b="1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33" name="צורה חופשית: צורה 32">
              <a:extLst>
                <a:ext uri="{FF2B5EF4-FFF2-40B4-BE49-F238E27FC236}">
                  <a16:creationId xmlns:a16="http://schemas.microsoft.com/office/drawing/2014/main" id="{76CE1D2E-320E-45BB-B1FC-81236A0A4F8D}"/>
                </a:ext>
              </a:extLst>
            </p:cNvPr>
            <p:cNvSpPr/>
            <p:nvPr/>
          </p:nvSpPr>
          <p:spPr>
            <a:xfrm>
              <a:off x="3053862" y="2708031"/>
              <a:ext cx="662353" cy="1260231"/>
            </a:xfrm>
            <a:custGeom>
              <a:avLst/>
              <a:gdLst>
                <a:gd name="connsiteX0" fmla="*/ 269631 w 644769"/>
                <a:gd name="connsiteY0" fmla="*/ 164123 h 1289539"/>
                <a:gd name="connsiteX1" fmla="*/ 46892 w 644769"/>
                <a:gd name="connsiteY1" fmla="*/ 492369 h 1289539"/>
                <a:gd name="connsiteX2" fmla="*/ 0 w 644769"/>
                <a:gd name="connsiteY2" fmla="*/ 767862 h 1289539"/>
                <a:gd name="connsiteX3" fmla="*/ 187569 w 644769"/>
                <a:gd name="connsiteY3" fmla="*/ 1289539 h 1289539"/>
                <a:gd name="connsiteX4" fmla="*/ 381000 w 644769"/>
                <a:gd name="connsiteY4" fmla="*/ 1236785 h 1289539"/>
                <a:gd name="connsiteX5" fmla="*/ 644769 w 644769"/>
                <a:gd name="connsiteY5" fmla="*/ 58615 h 1289539"/>
                <a:gd name="connsiteX6" fmla="*/ 357554 w 644769"/>
                <a:gd name="connsiteY6" fmla="*/ 0 h 1289539"/>
                <a:gd name="connsiteX7" fmla="*/ 281354 w 644769"/>
                <a:gd name="connsiteY7" fmla="*/ 93785 h 1289539"/>
                <a:gd name="connsiteX8" fmla="*/ 269631 w 644769"/>
                <a:gd name="connsiteY8" fmla="*/ 164123 h 1289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4769" h="1289539">
                  <a:moveTo>
                    <a:pt x="269631" y="164123"/>
                  </a:moveTo>
                  <a:lnTo>
                    <a:pt x="46892" y="492369"/>
                  </a:lnTo>
                  <a:lnTo>
                    <a:pt x="0" y="767862"/>
                  </a:lnTo>
                  <a:lnTo>
                    <a:pt x="187569" y="1289539"/>
                  </a:lnTo>
                  <a:lnTo>
                    <a:pt x="381000" y="1236785"/>
                  </a:lnTo>
                  <a:lnTo>
                    <a:pt x="644769" y="58615"/>
                  </a:lnTo>
                  <a:lnTo>
                    <a:pt x="357554" y="0"/>
                  </a:lnTo>
                  <a:lnTo>
                    <a:pt x="281354" y="93785"/>
                  </a:lnTo>
                  <a:lnTo>
                    <a:pt x="269631" y="164123"/>
                  </a:lnTo>
                  <a:close/>
                </a:path>
              </a:pathLst>
            </a:custGeom>
            <a:solidFill>
              <a:srgbClr val="92D050">
                <a:alpha val="5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34" name="צורה חופשית: צורה 33">
              <a:extLst>
                <a:ext uri="{FF2B5EF4-FFF2-40B4-BE49-F238E27FC236}">
                  <a16:creationId xmlns:a16="http://schemas.microsoft.com/office/drawing/2014/main" id="{CAF09659-9ACF-49E5-8FEE-954962100D2F}"/>
                </a:ext>
              </a:extLst>
            </p:cNvPr>
            <p:cNvSpPr/>
            <p:nvPr/>
          </p:nvSpPr>
          <p:spPr>
            <a:xfrm>
              <a:off x="3538985" y="2228148"/>
              <a:ext cx="896816" cy="1652954"/>
            </a:xfrm>
            <a:custGeom>
              <a:avLst/>
              <a:gdLst>
                <a:gd name="connsiteX0" fmla="*/ 334108 w 896816"/>
                <a:gd name="connsiteY0" fmla="*/ 0 h 1652954"/>
                <a:gd name="connsiteX1" fmla="*/ 216877 w 896816"/>
                <a:gd name="connsiteY1" fmla="*/ 709246 h 1652954"/>
                <a:gd name="connsiteX2" fmla="*/ 0 w 896816"/>
                <a:gd name="connsiteY2" fmla="*/ 1582615 h 1652954"/>
                <a:gd name="connsiteX3" fmla="*/ 5862 w 896816"/>
                <a:gd name="connsiteY3" fmla="*/ 1652954 h 1652954"/>
                <a:gd name="connsiteX4" fmla="*/ 474785 w 896816"/>
                <a:gd name="connsiteY4" fmla="*/ 1553307 h 1652954"/>
                <a:gd name="connsiteX5" fmla="*/ 762000 w 896816"/>
                <a:gd name="connsiteY5" fmla="*/ 586154 h 1652954"/>
                <a:gd name="connsiteX6" fmla="*/ 896816 w 896816"/>
                <a:gd name="connsiteY6" fmla="*/ 140677 h 1652954"/>
                <a:gd name="connsiteX7" fmla="*/ 808893 w 896816"/>
                <a:gd name="connsiteY7" fmla="*/ 105507 h 1652954"/>
                <a:gd name="connsiteX8" fmla="*/ 334108 w 896816"/>
                <a:gd name="connsiteY8" fmla="*/ 0 h 1652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96816" h="1652954">
                  <a:moveTo>
                    <a:pt x="334108" y="0"/>
                  </a:moveTo>
                  <a:lnTo>
                    <a:pt x="216877" y="709246"/>
                  </a:lnTo>
                  <a:lnTo>
                    <a:pt x="0" y="1582615"/>
                  </a:lnTo>
                  <a:lnTo>
                    <a:pt x="5862" y="1652954"/>
                  </a:lnTo>
                  <a:lnTo>
                    <a:pt x="474785" y="1553307"/>
                  </a:lnTo>
                  <a:lnTo>
                    <a:pt x="762000" y="586154"/>
                  </a:lnTo>
                  <a:lnTo>
                    <a:pt x="896816" y="140677"/>
                  </a:lnTo>
                  <a:lnTo>
                    <a:pt x="808893" y="105507"/>
                  </a:lnTo>
                  <a:lnTo>
                    <a:pt x="334108" y="0"/>
                  </a:lnTo>
                  <a:close/>
                </a:path>
              </a:pathLst>
            </a:custGeom>
            <a:solidFill>
              <a:srgbClr val="92D050">
                <a:alpha val="5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35" name="אליפסה 34">
              <a:extLst>
                <a:ext uri="{FF2B5EF4-FFF2-40B4-BE49-F238E27FC236}">
                  <a16:creationId xmlns:a16="http://schemas.microsoft.com/office/drawing/2014/main" id="{CF45E89A-798F-4FE4-AFA9-598EDF53644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43953" y="2258592"/>
              <a:ext cx="216000" cy="216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1" anchor="ctr"/>
            <a:lstStyle/>
            <a:p>
              <a:pPr algn="ctr"/>
              <a:r>
                <a:rPr lang="he-IL" sz="1000" b="1" dirty="0">
                  <a:solidFill>
                    <a:schemeClr val="tx1"/>
                  </a:solidFill>
                </a:rPr>
                <a:t>16</a:t>
              </a:r>
            </a:p>
          </p:txBody>
        </p:sp>
        <p:sp>
          <p:nvSpPr>
            <p:cNvPr id="36" name="אליפסה 35">
              <a:extLst>
                <a:ext uri="{FF2B5EF4-FFF2-40B4-BE49-F238E27FC236}">
                  <a16:creationId xmlns:a16="http://schemas.microsoft.com/office/drawing/2014/main" id="{8BB7A753-1906-45AE-BC22-985114B735A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96958" y="2939640"/>
              <a:ext cx="216000" cy="216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1" anchor="ctr"/>
            <a:lstStyle/>
            <a:p>
              <a:pPr algn="ctr"/>
              <a:r>
                <a:rPr lang="he-IL" sz="1000" b="1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37" name="אליפסה 36">
              <a:extLst>
                <a:ext uri="{FF2B5EF4-FFF2-40B4-BE49-F238E27FC236}">
                  <a16:creationId xmlns:a16="http://schemas.microsoft.com/office/drawing/2014/main" id="{2747B2A4-07C3-43BF-B71B-F83F77DD3CF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608215" y="3559723"/>
              <a:ext cx="216000" cy="216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1" anchor="ctr"/>
            <a:lstStyle/>
            <a:p>
              <a:pPr algn="ctr"/>
              <a:r>
                <a:rPr lang="he-IL" sz="1000" b="1" dirty="0">
                  <a:solidFill>
                    <a:schemeClr val="tx1"/>
                  </a:solidFill>
                </a:rPr>
                <a:t>13</a:t>
              </a:r>
            </a:p>
          </p:txBody>
        </p:sp>
        <p:sp>
          <p:nvSpPr>
            <p:cNvPr id="38" name="אליפסה 37">
              <a:extLst>
                <a:ext uri="{FF2B5EF4-FFF2-40B4-BE49-F238E27FC236}">
                  <a16:creationId xmlns:a16="http://schemas.microsoft.com/office/drawing/2014/main" id="{50124B75-3847-4A8E-9E48-EAE0DB64AD91}"/>
                </a:ext>
              </a:extLst>
            </p:cNvPr>
            <p:cNvSpPr/>
            <p:nvPr/>
          </p:nvSpPr>
          <p:spPr>
            <a:xfrm>
              <a:off x="3688712" y="3128655"/>
              <a:ext cx="531979" cy="216000"/>
            </a:xfrm>
            <a:prstGeom prst="ellipse">
              <a:avLst/>
            </a:prstGeom>
            <a:solidFill>
              <a:schemeClr val="accent1">
                <a:alpha val="7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1" anchor="ctr"/>
            <a:lstStyle/>
            <a:p>
              <a:pPr algn="ctr"/>
              <a:r>
                <a:rPr lang="he-IL" sz="1000" b="1" dirty="0">
                  <a:solidFill>
                    <a:schemeClr val="tx1"/>
                  </a:solidFill>
                </a:rPr>
                <a:t>מרפאה</a:t>
              </a:r>
            </a:p>
          </p:txBody>
        </p:sp>
        <p:sp>
          <p:nvSpPr>
            <p:cNvPr id="40" name="אליפסה 39">
              <a:extLst>
                <a:ext uri="{FF2B5EF4-FFF2-40B4-BE49-F238E27FC236}">
                  <a16:creationId xmlns:a16="http://schemas.microsoft.com/office/drawing/2014/main" id="{1AE0F1E4-83DE-4F32-B3FD-45B512CBDB2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44317" y="3204906"/>
              <a:ext cx="216000" cy="216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1" anchor="ctr"/>
            <a:lstStyle/>
            <a:p>
              <a:pPr algn="ctr"/>
              <a:r>
                <a:rPr lang="he-IL" sz="1000" b="1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44" name="צורה חופשית: צורה 43">
              <a:extLst>
                <a:ext uri="{FF2B5EF4-FFF2-40B4-BE49-F238E27FC236}">
                  <a16:creationId xmlns:a16="http://schemas.microsoft.com/office/drawing/2014/main" id="{4D1BB5D5-92FB-400C-8C99-1CA3E91097CA}"/>
                </a:ext>
              </a:extLst>
            </p:cNvPr>
            <p:cNvSpPr/>
            <p:nvPr/>
          </p:nvSpPr>
          <p:spPr>
            <a:xfrm>
              <a:off x="4612640" y="3616960"/>
              <a:ext cx="2225040" cy="1534160"/>
            </a:xfrm>
            <a:custGeom>
              <a:avLst/>
              <a:gdLst>
                <a:gd name="connsiteX0" fmla="*/ 660400 w 2225040"/>
                <a:gd name="connsiteY0" fmla="*/ 0 h 1534160"/>
                <a:gd name="connsiteX1" fmla="*/ 508000 w 2225040"/>
                <a:gd name="connsiteY1" fmla="*/ 381000 h 1534160"/>
                <a:gd name="connsiteX2" fmla="*/ 370840 w 2225040"/>
                <a:gd name="connsiteY2" fmla="*/ 756920 h 1534160"/>
                <a:gd name="connsiteX3" fmla="*/ 228600 w 2225040"/>
                <a:gd name="connsiteY3" fmla="*/ 960120 h 1534160"/>
                <a:gd name="connsiteX4" fmla="*/ 0 w 2225040"/>
                <a:gd name="connsiteY4" fmla="*/ 1351280 h 1534160"/>
                <a:gd name="connsiteX5" fmla="*/ 162560 w 2225040"/>
                <a:gd name="connsiteY5" fmla="*/ 1427480 h 1534160"/>
                <a:gd name="connsiteX6" fmla="*/ 264160 w 2225040"/>
                <a:gd name="connsiteY6" fmla="*/ 1503680 h 1534160"/>
                <a:gd name="connsiteX7" fmla="*/ 431800 w 2225040"/>
                <a:gd name="connsiteY7" fmla="*/ 1534160 h 1534160"/>
                <a:gd name="connsiteX8" fmla="*/ 579120 w 2225040"/>
                <a:gd name="connsiteY8" fmla="*/ 1457960 h 1534160"/>
                <a:gd name="connsiteX9" fmla="*/ 833120 w 2225040"/>
                <a:gd name="connsiteY9" fmla="*/ 1270000 h 1534160"/>
                <a:gd name="connsiteX10" fmla="*/ 853440 w 2225040"/>
                <a:gd name="connsiteY10" fmla="*/ 1209040 h 1534160"/>
                <a:gd name="connsiteX11" fmla="*/ 1061720 w 2225040"/>
                <a:gd name="connsiteY11" fmla="*/ 1320800 h 1534160"/>
                <a:gd name="connsiteX12" fmla="*/ 1219200 w 2225040"/>
                <a:gd name="connsiteY12" fmla="*/ 1412240 h 1534160"/>
                <a:gd name="connsiteX13" fmla="*/ 1427480 w 2225040"/>
                <a:gd name="connsiteY13" fmla="*/ 1473200 h 1534160"/>
                <a:gd name="connsiteX14" fmla="*/ 1559560 w 2225040"/>
                <a:gd name="connsiteY14" fmla="*/ 1402080 h 1534160"/>
                <a:gd name="connsiteX15" fmla="*/ 1783080 w 2225040"/>
                <a:gd name="connsiteY15" fmla="*/ 1168400 h 1534160"/>
                <a:gd name="connsiteX16" fmla="*/ 1996440 w 2225040"/>
                <a:gd name="connsiteY16" fmla="*/ 889000 h 1534160"/>
                <a:gd name="connsiteX17" fmla="*/ 2133600 w 2225040"/>
                <a:gd name="connsiteY17" fmla="*/ 711200 h 1534160"/>
                <a:gd name="connsiteX18" fmla="*/ 2209800 w 2225040"/>
                <a:gd name="connsiteY18" fmla="*/ 543560 h 1534160"/>
                <a:gd name="connsiteX19" fmla="*/ 2225040 w 2225040"/>
                <a:gd name="connsiteY19" fmla="*/ 355600 h 1534160"/>
                <a:gd name="connsiteX20" fmla="*/ 1976120 w 2225040"/>
                <a:gd name="connsiteY20" fmla="*/ 284480 h 1534160"/>
                <a:gd name="connsiteX21" fmla="*/ 1874520 w 2225040"/>
                <a:gd name="connsiteY21" fmla="*/ 467360 h 1534160"/>
                <a:gd name="connsiteX22" fmla="*/ 1747520 w 2225040"/>
                <a:gd name="connsiteY22" fmla="*/ 508000 h 1534160"/>
                <a:gd name="connsiteX23" fmla="*/ 1584960 w 2225040"/>
                <a:gd name="connsiteY23" fmla="*/ 482600 h 1534160"/>
                <a:gd name="connsiteX24" fmla="*/ 1539240 w 2225040"/>
                <a:gd name="connsiteY24" fmla="*/ 340360 h 1534160"/>
                <a:gd name="connsiteX25" fmla="*/ 1539240 w 2225040"/>
                <a:gd name="connsiteY25" fmla="*/ 157480 h 1534160"/>
                <a:gd name="connsiteX26" fmla="*/ 1239520 w 2225040"/>
                <a:gd name="connsiteY26" fmla="*/ 71120 h 1534160"/>
                <a:gd name="connsiteX27" fmla="*/ 980440 w 2225040"/>
                <a:gd name="connsiteY27" fmla="*/ 40640 h 1534160"/>
                <a:gd name="connsiteX28" fmla="*/ 660400 w 2225040"/>
                <a:gd name="connsiteY28" fmla="*/ 0 h 1534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225040" h="1534160">
                  <a:moveTo>
                    <a:pt x="660400" y="0"/>
                  </a:moveTo>
                  <a:lnTo>
                    <a:pt x="508000" y="381000"/>
                  </a:lnTo>
                  <a:lnTo>
                    <a:pt x="370840" y="756920"/>
                  </a:lnTo>
                  <a:lnTo>
                    <a:pt x="228600" y="960120"/>
                  </a:lnTo>
                  <a:lnTo>
                    <a:pt x="0" y="1351280"/>
                  </a:lnTo>
                  <a:lnTo>
                    <a:pt x="162560" y="1427480"/>
                  </a:lnTo>
                  <a:lnTo>
                    <a:pt x="264160" y="1503680"/>
                  </a:lnTo>
                  <a:lnTo>
                    <a:pt x="431800" y="1534160"/>
                  </a:lnTo>
                  <a:lnTo>
                    <a:pt x="579120" y="1457960"/>
                  </a:lnTo>
                  <a:lnTo>
                    <a:pt x="833120" y="1270000"/>
                  </a:lnTo>
                  <a:lnTo>
                    <a:pt x="853440" y="1209040"/>
                  </a:lnTo>
                  <a:lnTo>
                    <a:pt x="1061720" y="1320800"/>
                  </a:lnTo>
                  <a:lnTo>
                    <a:pt x="1219200" y="1412240"/>
                  </a:lnTo>
                  <a:lnTo>
                    <a:pt x="1427480" y="1473200"/>
                  </a:lnTo>
                  <a:lnTo>
                    <a:pt x="1559560" y="1402080"/>
                  </a:lnTo>
                  <a:lnTo>
                    <a:pt x="1783080" y="1168400"/>
                  </a:lnTo>
                  <a:lnTo>
                    <a:pt x="1996440" y="889000"/>
                  </a:lnTo>
                  <a:lnTo>
                    <a:pt x="2133600" y="711200"/>
                  </a:lnTo>
                  <a:lnTo>
                    <a:pt x="2209800" y="543560"/>
                  </a:lnTo>
                  <a:lnTo>
                    <a:pt x="2225040" y="355600"/>
                  </a:lnTo>
                  <a:lnTo>
                    <a:pt x="1976120" y="284480"/>
                  </a:lnTo>
                  <a:lnTo>
                    <a:pt x="1874520" y="467360"/>
                  </a:lnTo>
                  <a:lnTo>
                    <a:pt x="1747520" y="508000"/>
                  </a:lnTo>
                  <a:lnTo>
                    <a:pt x="1584960" y="482600"/>
                  </a:lnTo>
                  <a:lnTo>
                    <a:pt x="1539240" y="340360"/>
                  </a:lnTo>
                  <a:lnTo>
                    <a:pt x="1539240" y="157480"/>
                  </a:lnTo>
                  <a:lnTo>
                    <a:pt x="1239520" y="71120"/>
                  </a:lnTo>
                  <a:lnTo>
                    <a:pt x="980440" y="40640"/>
                  </a:lnTo>
                  <a:lnTo>
                    <a:pt x="660400" y="0"/>
                  </a:lnTo>
                  <a:close/>
                </a:path>
              </a:pathLst>
            </a:custGeom>
            <a:solidFill>
              <a:srgbClr val="92D050">
                <a:alpha val="5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sz="1200" b="1" dirty="0">
                  <a:solidFill>
                    <a:schemeClr val="tx1"/>
                  </a:solidFill>
                </a:rPr>
                <a:t>בית חינוך</a:t>
              </a:r>
            </a:p>
            <a:p>
              <a:pPr algn="ctr"/>
              <a:r>
                <a:rPr lang="he-IL" sz="1200" b="1" dirty="0">
                  <a:solidFill>
                    <a:schemeClr val="tx1"/>
                  </a:solidFill>
                </a:rPr>
                <a:t>"אופק"</a:t>
              </a:r>
            </a:p>
          </p:txBody>
        </p:sp>
        <p:sp>
          <p:nvSpPr>
            <p:cNvPr id="45" name="תרשים זרימה: איסוף 44">
              <a:extLst>
                <a:ext uri="{FF2B5EF4-FFF2-40B4-BE49-F238E27FC236}">
                  <a16:creationId xmlns:a16="http://schemas.microsoft.com/office/drawing/2014/main" id="{778C06A9-B4C8-4FCA-A44B-4C875D91D69B}"/>
                </a:ext>
              </a:extLst>
            </p:cNvPr>
            <p:cNvSpPr/>
            <p:nvPr/>
          </p:nvSpPr>
          <p:spPr>
            <a:xfrm rot="2284522">
              <a:off x="6277869" y="4780046"/>
              <a:ext cx="101700" cy="216000"/>
            </a:xfrm>
            <a:prstGeom prst="flowChartCollat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chemeClr val="tx1"/>
                </a:solidFill>
              </a:endParaRPr>
            </a:p>
          </p:txBody>
        </p:sp>
        <p:sp>
          <p:nvSpPr>
            <p:cNvPr id="46" name="תרשים זרימה: איסוף 45">
              <a:extLst>
                <a:ext uri="{FF2B5EF4-FFF2-40B4-BE49-F238E27FC236}">
                  <a16:creationId xmlns:a16="http://schemas.microsoft.com/office/drawing/2014/main" id="{03923D5D-8D93-445B-B67D-833DBCDEBA07}"/>
                </a:ext>
              </a:extLst>
            </p:cNvPr>
            <p:cNvSpPr/>
            <p:nvPr/>
          </p:nvSpPr>
          <p:spPr>
            <a:xfrm rot="2319891">
              <a:off x="3127358" y="1465290"/>
              <a:ext cx="101700" cy="216000"/>
            </a:xfrm>
            <a:prstGeom prst="flowChartCollate">
              <a:avLst/>
            </a:prstGeom>
            <a:solidFill>
              <a:srgbClr val="0070C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7" name="תרשים זרימה: איסוף 46">
              <a:extLst>
                <a:ext uri="{FF2B5EF4-FFF2-40B4-BE49-F238E27FC236}">
                  <a16:creationId xmlns:a16="http://schemas.microsoft.com/office/drawing/2014/main" id="{B144D27D-8768-44BD-AED5-51DEF349AA50}"/>
                </a:ext>
              </a:extLst>
            </p:cNvPr>
            <p:cNvSpPr/>
            <p:nvPr/>
          </p:nvSpPr>
          <p:spPr>
            <a:xfrm rot="1349997">
              <a:off x="6793180" y="3811096"/>
              <a:ext cx="101700" cy="216000"/>
            </a:xfrm>
            <a:prstGeom prst="flowChartCollate">
              <a:avLst/>
            </a:prstGeom>
            <a:solidFill>
              <a:srgbClr val="0070C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chemeClr val="tx1"/>
                </a:solidFill>
              </a:endParaRPr>
            </a:p>
          </p:txBody>
        </p:sp>
        <p:sp>
          <p:nvSpPr>
            <p:cNvPr id="48" name="תרשים זרימה: איסוף 47">
              <a:extLst>
                <a:ext uri="{FF2B5EF4-FFF2-40B4-BE49-F238E27FC236}">
                  <a16:creationId xmlns:a16="http://schemas.microsoft.com/office/drawing/2014/main" id="{C6092537-C444-4CB4-9867-0A229D51BEDB}"/>
                </a:ext>
              </a:extLst>
            </p:cNvPr>
            <p:cNvSpPr/>
            <p:nvPr/>
          </p:nvSpPr>
          <p:spPr>
            <a:xfrm rot="1497373">
              <a:off x="7166020" y="2690566"/>
              <a:ext cx="101700" cy="216000"/>
            </a:xfrm>
            <a:prstGeom prst="flowChartCollat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chemeClr val="tx1"/>
                </a:solidFill>
              </a:endParaRPr>
            </a:p>
          </p:txBody>
        </p:sp>
        <p:sp>
          <p:nvSpPr>
            <p:cNvPr id="49" name="תרשים זרימה: איסוף 48">
              <a:extLst>
                <a:ext uri="{FF2B5EF4-FFF2-40B4-BE49-F238E27FC236}">
                  <a16:creationId xmlns:a16="http://schemas.microsoft.com/office/drawing/2014/main" id="{FBA5CF69-0B4E-4F71-B7F0-6C2B371A7C29}"/>
                </a:ext>
              </a:extLst>
            </p:cNvPr>
            <p:cNvSpPr/>
            <p:nvPr/>
          </p:nvSpPr>
          <p:spPr>
            <a:xfrm>
              <a:off x="3464309" y="6086358"/>
              <a:ext cx="101700" cy="216000"/>
            </a:xfrm>
            <a:prstGeom prst="flowChartCollat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chemeClr val="tx1"/>
                </a:solidFill>
              </a:endParaRPr>
            </a:p>
          </p:txBody>
        </p:sp>
        <p:sp>
          <p:nvSpPr>
            <p:cNvPr id="50" name="תרשים זרימה: איסוף 49">
              <a:extLst>
                <a:ext uri="{FF2B5EF4-FFF2-40B4-BE49-F238E27FC236}">
                  <a16:creationId xmlns:a16="http://schemas.microsoft.com/office/drawing/2014/main" id="{D64C3A21-F0DB-4845-8A57-2F7DCA04F512}"/>
                </a:ext>
              </a:extLst>
            </p:cNvPr>
            <p:cNvSpPr/>
            <p:nvPr/>
          </p:nvSpPr>
          <p:spPr>
            <a:xfrm rot="2284522">
              <a:off x="4942651" y="5187979"/>
              <a:ext cx="101700" cy="216000"/>
            </a:xfrm>
            <a:prstGeom prst="flowChartCollat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chemeClr val="tx1"/>
                </a:solidFill>
              </a:endParaRPr>
            </a:p>
          </p:txBody>
        </p:sp>
        <p:sp>
          <p:nvSpPr>
            <p:cNvPr id="51" name="תרשים זרימה: איסוף 50">
              <a:extLst>
                <a:ext uri="{FF2B5EF4-FFF2-40B4-BE49-F238E27FC236}">
                  <a16:creationId xmlns:a16="http://schemas.microsoft.com/office/drawing/2014/main" id="{2A26BEA6-2B02-4AA5-96BE-8FA192C8B018}"/>
                </a:ext>
              </a:extLst>
            </p:cNvPr>
            <p:cNvSpPr/>
            <p:nvPr/>
          </p:nvSpPr>
          <p:spPr>
            <a:xfrm rot="6056396">
              <a:off x="6811502" y="689295"/>
              <a:ext cx="101700" cy="216000"/>
            </a:xfrm>
            <a:prstGeom prst="flowChartCollat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chemeClr val="tx1"/>
                </a:solidFill>
              </a:endParaRP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7501631" y="488272"/>
              <a:ext cx="2064049" cy="1815882"/>
              <a:chOff x="7501631" y="488272"/>
              <a:chExt cx="2064049" cy="1815882"/>
            </a:xfrm>
          </p:grpSpPr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28B81D5-C02D-4B9A-B17E-4E157D204A64}"/>
                  </a:ext>
                </a:extLst>
              </p:cNvPr>
              <p:cNvSpPr txBox="1"/>
              <p:nvPr/>
            </p:nvSpPr>
            <p:spPr>
              <a:xfrm>
                <a:off x="7501631" y="488272"/>
                <a:ext cx="2064049" cy="181588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1">
                <a:spAutoFit/>
              </a:bodyPr>
              <a:lstStyle/>
              <a:p>
                <a:r>
                  <a:rPr lang="he-IL" sz="1400" dirty="0"/>
                  <a:t>מקרא:</a:t>
                </a:r>
              </a:p>
              <a:p>
                <a:r>
                  <a:rPr lang="he-IL" sz="1400" dirty="0"/>
                  <a:t>מבנה ציבור</a:t>
                </a:r>
              </a:p>
              <a:p>
                <a:endParaRPr lang="he-IL" sz="1400" dirty="0"/>
              </a:p>
              <a:p>
                <a:r>
                  <a:rPr lang="he-IL" sz="1400" dirty="0" smtClean="0"/>
                  <a:t>מקלט</a:t>
                </a:r>
              </a:p>
              <a:p>
                <a:endParaRPr lang="he-IL" sz="1400" dirty="0" smtClean="0"/>
              </a:p>
              <a:p>
                <a:r>
                  <a:rPr lang="he-IL" sz="1400" dirty="0" smtClean="0"/>
                  <a:t>מקלט חינוך</a:t>
                </a:r>
                <a:endParaRPr lang="he-IL" sz="1400" dirty="0"/>
              </a:p>
              <a:p>
                <a:endParaRPr lang="he-IL" sz="1400" dirty="0"/>
              </a:p>
              <a:p>
                <a:r>
                  <a:rPr lang="he-IL" sz="1400" dirty="0"/>
                  <a:t>מתחם </a:t>
                </a:r>
                <a:r>
                  <a:rPr lang="he-IL" sz="1400" dirty="0" smtClean="0"/>
                  <a:t>חינוך</a:t>
                </a:r>
                <a:endParaRPr lang="he-IL" sz="1400" dirty="0"/>
              </a:p>
            </p:txBody>
          </p:sp>
          <p:sp>
            <p:nvSpPr>
              <p:cNvPr id="3" name="אליפסה 2">
                <a:extLst>
                  <a:ext uri="{FF2B5EF4-FFF2-40B4-BE49-F238E27FC236}">
                    <a16:creationId xmlns:a16="http://schemas.microsoft.com/office/drawing/2014/main" id="{A01500E4-B347-46DD-9968-5A090C008BCC}"/>
                  </a:ext>
                </a:extLst>
              </p:cNvPr>
              <p:cNvSpPr/>
              <p:nvPr/>
            </p:nvSpPr>
            <p:spPr>
              <a:xfrm>
                <a:off x="7696364" y="796698"/>
                <a:ext cx="600558" cy="12658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6" name="אליפסה 5">
                <a:extLst>
                  <a:ext uri="{FF2B5EF4-FFF2-40B4-BE49-F238E27FC236}">
                    <a16:creationId xmlns:a16="http://schemas.microsoft.com/office/drawing/2014/main" id="{528638E3-60EA-493F-8A26-0E5897762FFB}"/>
                  </a:ext>
                </a:extLst>
              </p:cNvPr>
              <p:cNvSpPr/>
              <p:nvPr/>
            </p:nvSpPr>
            <p:spPr>
              <a:xfrm>
                <a:off x="7879381" y="1153778"/>
                <a:ext cx="234524" cy="234524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39" name="אליפסה 38">
                <a:extLst>
                  <a:ext uri="{FF2B5EF4-FFF2-40B4-BE49-F238E27FC236}">
                    <a16:creationId xmlns:a16="http://schemas.microsoft.com/office/drawing/2014/main" id="{50AF1ABC-E81F-4571-9967-4161BF3E0C51}"/>
                  </a:ext>
                </a:extLst>
              </p:cNvPr>
              <p:cNvSpPr/>
              <p:nvPr/>
            </p:nvSpPr>
            <p:spPr>
              <a:xfrm>
                <a:off x="7696364" y="2083823"/>
                <a:ext cx="600558" cy="126581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41" name="אליפסה 5">
                <a:extLst>
                  <a:ext uri="{FF2B5EF4-FFF2-40B4-BE49-F238E27FC236}">
                    <a16:creationId xmlns:a16="http://schemas.microsoft.com/office/drawing/2014/main" id="{528638E3-60EA-493F-8A26-0E5897762FFB}"/>
                  </a:ext>
                </a:extLst>
              </p:cNvPr>
              <p:cNvSpPr/>
              <p:nvPr/>
            </p:nvSpPr>
            <p:spPr>
              <a:xfrm>
                <a:off x="7879381" y="1618801"/>
                <a:ext cx="234524" cy="234524"/>
              </a:xfrm>
              <a:prstGeom prst="ellipse">
                <a:avLst/>
              </a:prstGeom>
              <a:solidFill>
                <a:srgbClr val="00B050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97573149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1792</TotalTime>
  <Words>35</Words>
  <Application>Microsoft Office PowerPoint</Application>
  <PresentationFormat>Widescreen</PresentationFormat>
  <Paragraphs>30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ערכת נושא Office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מטעים עברון</dc:creator>
  <cp:lastModifiedBy>Tzur-Maytal</cp:lastModifiedBy>
  <cp:revision>38</cp:revision>
  <dcterms:created xsi:type="dcterms:W3CDTF">2018-01-23T06:24:33Z</dcterms:created>
  <dcterms:modified xsi:type="dcterms:W3CDTF">2018-05-10T20:24:44Z</dcterms:modified>
</cp:coreProperties>
</file>